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84" r:id="rId2"/>
    <p:sldId id="316" r:id="rId3"/>
    <p:sldId id="565" r:id="rId4"/>
    <p:sldId id="566" r:id="rId5"/>
    <p:sldId id="569" r:id="rId6"/>
    <p:sldId id="568" r:id="rId7"/>
    <p:sldId id="572" r:id="rId8"/>
    <p:sldId id="578" r:id="rId9"/>
    <p:sldId id="579" r:id="rId10"/>
    <p:sldId id="580" r:id="rId11"/>
    <p:sldId id="581" r:id="rId12"/>
    <p:sldId id="582" r:id="rId13"/>
    <p:sldId id="5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18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08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47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70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5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16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9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54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14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19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3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18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79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43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65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38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7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15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08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23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0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Units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4: Conjunctions </a:t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4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makes a point about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ministry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the New Covenant: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 γράμματος ἀλλὰ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πνεύματος·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γὰρ γράμμα ἀποκτέννει, 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δὲ πνεῦμα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ζῳοποιεῖ.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Κορινθίους β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:6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150114"/>
            <a:ext cx="3821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ἀποκτέννει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kills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γράμμμα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letter, writing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34075" y="645789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ζῳοποιεῖ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creates life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1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first letter of John: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τὸ πνεῦμά ἐστιν τὸ μαρτυροῦν,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πνεῦμά ἐστιν ἡ ἀλήθεια.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τρεῖς εἰσιν οἱ μαρτυροῦντες,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πνεῦμα καὶ τὸ ὕδωρ καὶ τὸ αἷμα,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οἱ τρεῖς εἰς τὸ ἕν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εἰσιν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Ἰωάννου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5: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42337"/>
            <a:ext cx="29177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ἀλήθεια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truth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ἕν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one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5534561"/>
            <a:ext cx="487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μαρτυροῦν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bearing witness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μαρτυρῶν -οῦντος 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bearing witness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τρεῖς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7692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Prior to the Latin Vulgate by Jerome (c.347-420) and the impact of figures like Augustine (354-430), Greek was the dominant language of Christianity (and it remained so in the Byzantine East).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Christianity spread and its institutions grew, early Christians had to work out how to interact with the pagan world, especially the Greek culture that still dominated it.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Well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educated, thoroughly versed in Greek literature and an ardent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Christian, Clement of Alexandria was one of the “Church Fathers” who embodied Christianity’s absorption and conquest of pagan Greek traditions.. </a:t>
            </a:r>
          </a:p>
        </p:txBody>
      </p:sp>
    </p:spTree>
    <p:extLst>
      <p:ext uri="{BB962C8B-B14F-4D97-AF65-F5344CB8AC3E}">
        <p14:creationId xmlns:p14="http://schemas.microsoft.com/office/powerpoint/2010/main" val="18552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Church Fathers routinely argued that Greek intellectual achievements were in fact stolen from Scripture. Here Clement makes an example of Stoic philosophy: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φασὶ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γὰρ σῶμα εἶναι τὸν θεὸν οἱ Στωϊκοὶ καὶ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πνεῦμα...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Clement of Alexandria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Stromata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5.14.89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2274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81329" y="6457890"/>
            <a:ext cx="2962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Στωϊκοὶ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Stoics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 Biblical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verb and noun (with article where it appears)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statement of monotheism from the Book of Isaiah: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μάρτυρες ὑμεῖς ἐστε, εἰ ἔστιν θεὸς πλὴν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ἐμοῦ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Is. 44:8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5842337"/>
            <a:ext cx="3150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ἐμοῦ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me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-υρος ὁ/ἡ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3520" y="6172587"/>
            <a:ext cx="22204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πλήν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except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ὑμεῖς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</a:p>
        </p:txBody>
      </p:sp>
    </p:spTree>
    <p:extLst>
      <p:ext uri="{BB962C8B-B14F-4D97-AF65-F5344CB8AC3E}">
        <p14:creationId xmlns:p14="http://schemas.microsoft.com/office/powerpoint/2010/main" val="2926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Isaiah quotes God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the same theme: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ἐγώ εἰμι ὁ θεός, καὶ οὐκ ἔστιν ἄλλος.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45:22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6044" y="6457830"/>
            <a:ext cx="2367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9050" y="6103947"/>
            <a:ext cx="26933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ἄλλος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</a:t>
            </a:r>
          </a:p>
        </p:txBody>
      </p:sp>
    </p:spTree>
    <p:extLst>
      <p:ext uri="{BB962C8B-B14F-4D97-AF65-F5344CB8AC3E}">
        <p14:creationId xmlns:p14="http://schemas.microsoft.com/office/powerpoint/2010/main" val="2926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Pharisees question the blind man after Jesus has restored his sight, and at one point say: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Σὺ μαθητὴς εἶ ἐκείνου,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ἡμεῖς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δὲ τοῦ Μωϋσέως ἐσμὲν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μαθηταί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Ἰωάννην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9:28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52" y="5842337"/>
            <a:ext cx="55547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ἐκείνου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man (Jesus)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ἡμεῖς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we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μαθητής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μαθηταί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(nom. pl.)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student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6150114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Μωϋσέως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σύ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(nom.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5566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names of the Apostles: 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ῶν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δὲ δώδεκα ἀποστόλων τὰ ὀνόματά ἐστιν ταῦτα· πρῶτος Σίμων ὁ λεγόμενος Πέτρος καὶ Ἀνδρέας ὁ ἀδελφὸς αὐτοῦ, καὶ Ἰάκωβος ὁ τοῦ Ζεβεδαίου καὶ Ἰωάννης ὁ ἀδελφὸς αὐτοῦ,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Μαθθαῖον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10:2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9525" y="5534561"/>
            <a:ext cx="32896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ἀδελφός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brother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ἀποστόλων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apostle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αὐτοῦ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ώδεκα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twelve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5850077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λεγόμενος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πρῶτος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ταῦτα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</a:p>
        </p:txBody>
      </p:sp>
    </p:spTree>
    <p:extLst>
      <p:ext uri="{BB962C8B-B14F-4D97-AF65-F5344CB8AC3E}">
        <p14:creationId xmlns:p14="http://schemas.microsoft.com/office/powerpoint/2010/main" val="29053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names of the Apostles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continued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3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Φίλιππος καὶ Βαρθολομαῖος, Θωμᾶς καὶ Μαθθαῖος ὁ τελώνης, Ἰάκωβος ὁ τοῦ Ἁλφαίου καὶ Θαδδαῖος, 4 Σίμων ὁ Καναναῖος καὶ Ἰούδας ὁ Ἰσκαριώτης ὁ καὶ παραδοὺς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αὐτόν.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Μαθθαῖον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10:3-4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442412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αὐτόν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6150114"/>
            <a:ext cx="404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παραδούς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 betrayed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τελώνης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tax collector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3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likens the individual members of a church to the limbs of a body and concludes: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ὑμεῖς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δέ ἐστε σῶμα Χριστοῦ καὶ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μέλη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Κορινθίους 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12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:27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9525" y="6457890"/>
            <a:ext cx="3002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μέλη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limb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7724" y="6150114"/>
            <a:ext cx="2925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ὑμεῖς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y’all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Χριστοῦ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Christ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is discussing the Resurrection Body: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ὁ δὲ θεὸς δίδωσιν αὐτῷ σῶμα καθὼς ἠθέλησεν, καὶ ἑκάστῳ τῶν σπερμάτων ἴδιον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σῶμα.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Κορινθίους 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15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:38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534561"/>
            <a:ext cx="30572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αὐτῷ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him,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it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ἑκάστῳ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ἠθέλησεν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wishes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58423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ἴδιον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own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καθώς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σπέρμα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–ατος 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seed</a:t>
            </a:r>
          </a:p>
        </p:txBody>
      </p:sp>
    </p:spTree>
    <p:extLst>
      <p:ext uri="{BB962C8B-B14F-4D97-AF65-F5344CB8AC3E}">
        <p14:creationId xmlns:p14="http://schemas.microsoft.com/office/powerpoint/2010/main" val="16052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8338</TotalTime>
  <Words>895</Words>
  <Application>Microsoft Office PowerPoint</Application>
  <PresentationFormat>On-screen Show (4:3)</PresentationFormat>
  <Paragraphs>147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Ancient Greek for Everyone: A New Digital Resource for Beginning Greek  Units 4: Conjunctions   Biblical Reading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593</cp:revision>
  <dcterms:created xsi:type="dcterms:W3CDTF">2012-08-17T18:41:45Z</dcterms:created>
  <dcterms:modified xsi:type="dcterms:W3CDTF">2015-06-18T21:43:43Z</dcterms:modified>
</cp:coreProperties>
</file>